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4185" r:id="rId5"/>
  </p:sldMasterIdLst>
  <p:notesMasterIdLst>
    <p:notesMasterId r:id="rId9"/>
  </p:notesMasterIdLst>
  <p:handoutMasterIdLst>
    <p:handoutMasterId r:id="rId10"/>
  </p:handoutMasterIdLst>
  <p:sldIdLst>
    <p:sldId id="479" r:id="rId6"/>
    <p:sldId id="483" r:id="rId7"/>
    <p:sldId id="484" r:id="rId8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5">
          <p15:clr>
            <a:srgbClr val="A4A3A4"/>
          </p15:clr>
        </p15:guide>
        <p15:guide id="2" orient="horz" pos="3523">
          <p15:clr>
            <a:srgbClr val="A4A3A4"/>
          </p15:clr>
        </p15:guide>
        <p15:guide id="3" orient="horz" pos="3068">
          <p15:clr>
            <a:srgbClr val="A4A3A4"/>
          </p15:clr>
        </p15:guide>
        <p15:guide id="4" orient="horz" pos="2435">
          <p15:clr>
            <a:srgbClr val="A4A3A4"/>
          </p15:clr>
        </p15:guide>
        <p15:guide id="5" pos="1927">
          <p15:clr>
            <a:srgbClr val="A4A3A4"/>
          </p15:clr>
        </p15:guide>
        <p15:guide id="6" pos="1609">
          <p15:clr>
            <a:srgbClr val="A4A3A4"/>
          </p15:clr>
        </p15:guide>
        <p15:guide id="7" pos="7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7900"/>
    <a:srgbClr val="DC291E"/>
    <a:srgbClr val="CC006A"/>
    <a:srgbClr val="6D4684"/>
    <a:srgbClr val="808080"/>
    <a:srgbClr val="004080"/>
    <a:srgbClr val="CD0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3" autoAdjust="0"/>
    <p:restoredTop sz="86402" autoAdjust="0"/>
  </p:normalViewPr>
  <p:slideViewPr>
    <p:cSldViewPr snapToObjects="1">
      <p:cViewPr varScale="1">
        <p:scale>
          <a:sx n="77" d="100"/>
          <a:sy n="77" d="100"/>
        </p:scale>
        <p:origin x="1128" y="72"/>
      </p:cViewPr>
      <p:guideLst>
        <p:guide orient="horz" pos="2705"/>
        <p:guide orient="horz" pos="3523"/>
        <p:guide orient="horz" pos="3068"/>
        <p:guide orient="horz" pos="2435"/>
        <p:guide pos="1927"/>
        <p:guide pos="1609"/>
        <p:guide pos="7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47BCFBF4-4264-452E-9333-28523CDB1BBE}" type="datetime1">
              <a:rPr lang="en-US"/>
              <a:pPr>
                <a:defRPr/>
              </a:pPr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135951B2-002E-42DC-A101-344BED09E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6263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2" charset="0"/>
                <a:ea typeface="ＭＳ Ｐゴシック" pitchFamily="-102" charset="-128"/>
                <a:cs typeface="Arial" charset="0"/>
              </a:defRPr>
            </a:lvl1pPr>
          </a:lstStyle>
          <a:p>
            <a:pPr>
              <a:defRPr/>
            </a:pPr>
            <a:fld id="{D59BB3D3-2D96-4084-87B2-1ED3C908DFF1}" type="datetime1">
              <a:rPr lang="en-GB"/>
              <a:pPr>
                <a:defRPr/>
              </a:pPr>
              <a:t>03/11/2023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02" charset="0"/>
                <a:ea typeface="ＭＳ Ｐゴシック" pitchFamily="-102" charset="-128"/>
                <a:cs typeface="Arial" charset="0"/>
              </a:defRPr>
            </a:lvl1pPr>
          </a:lstStyle>
          <a:p>
            <a:pPr>
              <a:defRPr/>
            </a:pPr>
            <a:fld id="{2EF658D3-7729-4D0B-8AD3-1756A785B1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2282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kern="1200" dirty="0">
              <a:solidFill>
                <a:schemeClr val="tx1"/>
              </a:solidFill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F658D3-7729-4D0B-8AD3-1756A785B1C8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9087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618288" y="6525345"/>
            <a:ext cx="2133600" cy="19613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D6E07CF-877B-4631-9465-70CA5DD919C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57200" y="1124744"/>
            <a:ext cx="8229600" cy="500300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757488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Arial" pitchFamily="34" charset="0"/>
                <a:ea typeface="ＭＳ Ｐゴシック" pitchFamily="-102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457200" y="1124744"/>
            <a:ext cx="3991138" cy="5003007"/>
          </a:xfrm>
          <a:prstGeom prst="rect">
            <a:avLst/>
          </a:prstGeo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5"/>
          </p:nvPr>
        </p:nvSpPr>
        <p:spPr>
          <a:xfrm>
            <a:off x="4695662" y="1124744"/>
            <a:ext cx="3991138" cy="5003007"/>
          </a:xfrm>
          <a:prstGeom prst="rect">
            <a:avLst/>
          </a:prstGeo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8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618288" y="6525345"/>
            <a:ext cx="2133600" cy="196131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F4036A3-6577-49FF-A697-DD54E0B92D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757488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Arial" pitchFamily="34" charset="0"/>
                <a:ea typeface="ＭＳ Ｐゴシック" pitchFamily="-102" charset="-128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51720" y="0"/>
            <a:ext cx="7092280" cy="90872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457200" y="3789042"/>
            <a:ext cx="8229600" cy="635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457200" y="4521394"/>
            <a:ext cx="8229600" cy="6357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51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4650" y="6525345"/>
            <a:ext cx="2505670" cy="21572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700" baseline="0">
                <a:solidFill>
                  <a:srgbClr val="808080"/>
                </a:solidFill>
                <a:latin typeface="Verdana" pitchFamily="34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Company Confidential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8288" y="6525345"/>
            <a:ext cx="2133600" cy="19613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00">
                <a:solidFill>
                  <a:srgbClr val="808080"/>
                </a:solidFill>
                <a:latin typeface="Verdana" pitchFamily="-102" charset="0"/>
                <a:ea typeface="ＭＳ Ｐゴシック" pitchFamily="-102" charset="-128"/>
              </a:defRPr>
            </a:lvl1pPr>
          </a:lstStyle>
          <a:p>
            <a:pPr>
              <a:defRPr/>
            </a:pPr>
            <a:fld id="{0D6E07CF-877B-4631-9465-70CA5DD919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457200" y="6415088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457200" y="908720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0" y="4872600"/>
            <a:ext cx="2428148" cy="270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6B9733ED-0432-B972-D25C-631F39686AB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23" y="116928"/>
            <a:ext cx="1641165" cy="6564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81" r:id="rId2"/>
    <p:sldLayoutId id="2147484192" r:id="rId3"/>
  </p:sldLayoutIdLst>
  <p:transition>
    <p:zoom/>
  </p:transition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Verdana"/>
          <a:ea typeface="ＭＳ Ｐゴシック" charset="0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ＭＳ Ｐゴシック" charset="0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Verdana"/>
          <a:ea typeface="ＭＳ Ｐゴシック" charset="0"/>
          <a:cs typeface="Verdana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95959"/>
          </a:solidFill>
          <a:latin typeface="Verdana"/>
          <a:ea typeface="Verdana" pitchFamily="34" charset="0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457200" y="5311151"/>
            <a:ext cx="8229600" cy="0"/>
          </a:xfrm>
          <a:prstGeom prst="line">
            <a:avLst/>
          </a:prstGeom>
          <a:ln w="6350" cmpd="sng">
            <a:solidFill>
              <a:srgbClr val="80808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Verbatim_EUMEA_Technology Logo_Blue.jpg"/>
          <p:cNvPicPr>
            <a:picLocks noChangeAspect="1"/>
          </p:cNvPicPr>
          <p:nvPr userDrawn="1"/>
        </p:nvPicPr>
        <p:blipFill>
          <a:blip r:embed="rId3" cstate="email"/>
          <a:srcRect/>
          <a:stretch>
            <a:fillRect/>
          </a:stretch>
        </p:blipFill>
        <p:spPr>
          <a:xfrm>
            <a:off x="457200" y="5445224"/>
            <a:ext cx="2736304" cy="100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8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erbatim-europe.co.uk/en/cat/mdisc-archival-medi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41313" y="2194820"/>
            <a:ext cx="8486775" cy="263426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065713" y="1130325"/>
            <a:ext cx="3921125" cy="5106987"/>
          </a:xfrm>
          <a:prstGeom prst="roundRect">
            <a:avLst/>
          </a:prstGeom>
          <a:solidFill>
            <a:schemeClr val="bg1"/>
          </a:solidFill>
          <a:ln w="6350" cmpd="sng">
            <a:solidFill>
              <a:srgbClr val="5959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 bwMode="auto">
          <a:xfrm>
            <a:off x="341313" y="1045047"/>
            <a:ext cx="4878759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External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CD/ DVD Writer</a:t>
            </a:r>
          </a:p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USB 3.2 GEN 1 with USB-C</a:t>
            </a:r>
            <a:r>
              <a:rPr lang="en-GB" sz="1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Connection</a:t>
            </a:r>
          </a:p>
          <a:p>
            <a:endParaRPr lang="en-US" altLang="zh-TW" sz="1400" b="1" dirty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2054" name="Text Placeholder 2"/>
          <p:cNvSpPr txBox="1">
            <a:spLocks/>
          </p:cNvSpPr>
          <p:nvPr/>
        </p:nvSpPr>
        <p:spPr bwMode="auto">
          <a:xfrm>
            <a:off x="371475" y="1621111"/>
            <a:ext cx="38369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GB" sz="105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Reorder  No:</a:t>
            </a:r>
            <a:r>
              <a:rPr lang="en-GB" sz="105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43886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50" b="1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Warranty:</a:t>
            </a:r>
            <a:r>
              <a:rPr lang="en-US" sz="105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	2 Year Limited Warranty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055" name="Text Placeholder 3"/>
          <p:cNvSpPr txBox="1">
            <a:spLocks/>
          </p:cNvSpPr>
          <p:nvPr/>
        </p:nvSpPr>
        <p:spPr bwMode="auto">
          <a:xfrm>
            <a:off x="390526" y="2304132"/>
            <a:ext cx="4750345" cy="342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buFont typeface="Arial" charset="0"/>
              <a:buNone/>
            </a:pPr>
            <a:r>
              <a:rPr lang="en-US" altLang="en-US" sz="1000" b="1" dirty="0">
                <a:latin typeface="Arial" pitchFamily="34" charset="0"/>
                <a:ea typeface="MS PGothic" pitchFamily="34" charset="-128"/>
                <a:cs typeface="Arial" pitchFamily="34" charset="0"/>
              </a:rPr>
              <a:t>Description: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endParaRPr lang="en-GB" sz="1000" dirty="0">
              <a:latin typeface="Arial" pitchFamily="34" charset="0"/>
              <a:cs typeface="Arial" pitchFamily="34" charset="0"/>
            </a:endParaRP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External </a:t>
            </a:r>
            <a:r>
              <a:rPr lang="en-GB" sz="1000" dirty="0" err="1">
                <a:latin typeface="Arial" pitchFamily="34" charset="0"/>
                <a:cs typeface="Arial" pitchFamily="34" charset="0"/>
              </a:rPr>
              <a:t>Slimline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 CD/ DVD Writer with USB-C</a:t>
            </a:r>
            <a:r>
              <a:rPr lang="en-GB" sz="1000" baseline="30000" dirty="0"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 Connection 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USB-C</a:t>
            </a:r>
            <a:r>
              <a:rPr lang="en-GB" sz="1000" baseline="30000" dirty="0"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 to USB-A Cable (USB-A to USB-C</a:t>
            </a:r>
            <a:r>
              <a:rPr lang="en-GB" sz="1000" baseline="30000" dirty="0"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 adapter also included) 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USB 3.2 GEN 1. 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Super slim, brushed metal enclosure ideally suited for use with a  notebook or </a:t>
            </a:r>
            <a:r>
              <a:rPr lang="en-GB" sz="1000" dirty="0" err="1">
                <a:latin typeface="Arial" pitchFamily="34" charset="0"/>
                <a:cs typeface="Arial" pitchFamily="34" charset="0"/>
              </a:rPr>
              <a:t>ultrabook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Compatible with both Windows &amp; Mac OS.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Power provided by the USB port – no need to carry a bulky power adapter.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Includes Nero Burn &amp; Archive software* – easily create your own DVD or CD archive.</a:t>
            </a: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Fully compliant with </a:t>
            </a:r>
            <a:r>
              <a:rPr lang="en-GB" sz="1000" dirty="0">
                <a:latin typeface="Arial" pitchFamily="34" charset="0"/>
                <a:cs typeface="Arial" pitchFamily="34" charset="0"/>
                <a:hlinkClick r:id="rId3"/>
              </a:rPr>
              <a:t>MDISC™ archiving  technology</a:t>
            </a:r>
            <a:endParaRPr lang="en-GB" sz="1000" dirty="0">
              <a:latin typeface="Arial" pitchFamily="34" charset="0"/>
              <a:cs typeface="Arial" pitchFamily="34" charset="0"/>
            </a:endParaRPr>
          </a:p>
          <a:p>
            <a:pPr marL="180000" indent="-180000">
              <a:spcBef>
                <a:spcPts val="0"/>
              </a:spcBef>
              <a:buFont typeface="Arial" pitchFamily="34" charset="0"/>
              <a:buChar char="•"/>
            </a:pPr>
            <a:r>
              <a:rPr lang="en-GB" sz="1000" dirty="0">
                <a:latin typeface="Arial" pitchFamily="34" charset="0"/>
                <a:cs typeface="Arial" pitchFamily="34" charset="0"/>
              </a:rPr>
              <a:t>Store up to 8.5GB on a Double Layer DVD. Up to 4.7GB on a standard DVD. </a:t>
            </a:r>
          </a:p>
          <a:p>
            <a:pPr marL="342900" indent="-342900">
              <a:spcBef>
                <a:spcPts val="600"/>
              </a:spcBef>
            </a:pPr>
            <a:r>
              <a:rPr lang="en-GB" altLang="en-US" sz="1000" i="1" dirty="0">
                <a:latin typeface="Arial" pitchFamily="34" charset="0"/>
                <a:ea typeface="MS PGothic" pitchFamily="34" charset="-128"/>
                <a:cs typeface="Arial" pitchFamily="34" charset="0"/>
              </a:rPr>
              <a:t>*Nero Burn &amp; Archive is only suitable for Windows </a:t>
            </a:r>
            <a:endParaRPr lang="en-GB" sz="900" i="1" dirty="0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057" name="Title 1"/>
          <p:cNvSpPr txBox="1">
            <a:spLocks/>
          </p:cNvSpPr>
          <p:nvPr/>
        </p:nvSpPr>
        <p:spPr bwMode="auto">
          <a:xfrm>
            <a:off x="3131840" y="261467"/>
            <a:ext cx="585499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Sales Presenter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87363" y="1621111"/>
            <a:ext cx="4329112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Placeholder 4"/>
          <p:cNvSpPr txBox="1">
            <a:spLocks/>
          </p:cNvSpPr>
          <p:nvPr/>
        </p:nvSpPr>
        <p:spPr bwMode="auto">
          <a:xfrm>
            <a:off x="390526" y="4704320"/>
            <a:ext cx="4675187" cy="167700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900" dirty="0">
              <a:solidFill>
                <a:schemeClr val="bg2">
                  <a:lumMod val="25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6" name="Text Placeholder 4"/>
          <p:cNvSpPr txBox="1">
            <a:spLocks/>
          </p:cNvSpPr>
          <p:nvPr/>
        </p:nvSpPr>
        <p:spPr bwMode="auto">
          <a:xfrm>
            <a:off x="443098" y="4869160"/>
            <a:ext cx="4675187" cy="167700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Product Weight:</a:t>
            </a:r>
            <a:r>
              <a:rPr lang="en-GB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   	Writer 207 grams, Cable 23 grams, Adapter 7 grams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GB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Product Dimensions: 	</a:t>
            </a:r>
            <a:r>
              <a:rPr lang="en-GB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145mm x 133mm 11mm 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Pack Weight:	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353 grams (approx)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Pack Dimensions:	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195mm x 179mm x 46</a:t>
            </a:r>
            <a:r>
              <a:rPr lang="en-US" altLang="zh-TW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mm 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Carton Qty:     	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Outer of 4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Carton Dimensions: 	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210mm x 206mm x 210</a:t>
            </a:r>
            <a:r>
              <a:rPr lang="en-US" altLang="zh-TW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mm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Layers Per Pallet:      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	4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Cartons / layer:       	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15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Units / Pallet:              	</a:t>
            </a:r>
            <a:r>
              <a:rPr 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240</a:t>
            </a:r>
          </a:p>
        </p:txBody>
      </p:sp>
      <p:pic>
        <p:nvPicPr>
          <p:cNvPr id="15" name="Picture 3" descr="N:\Internal\Photographs\Photos_On Hold\43888 Angle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0871" y="2194821"/>
            <a:ext cx="3781752" cy="248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522" y="4677143"/>
            <a:ext cx="2838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Placeholder 1"/>
          <p:cNvSpPr txBox="1">
            <a:spLocks/>
          </p:cNvSpPr>
          <p:nvPr/>
        </p:nvSpPr>
        <p:spPr bwMode="auto">
          <a:xfrm>
            <a:off x="5813425" y="1200621"/>
            <a:ext cx="2427288" cy="284163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n-GB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Available now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41313" y="1916832"/>
            <a:ext cx="8524875" cy="108012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487363" y="1700808"/>
            <a:ext cx="4329112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065713" y="1124744"/>
            <a:ext cx="3921125" cy="5112568"/>
          </a:xfrm>
          <a:prstGeom prst="roundRect">
            <a:avLst/>
          </a:prstGeom>
          <a:solidFill>
            <a:schemeClr val="bg1"/>
          </a:solidFill>
          <a:ln w="6350" cmpd="sng">
            <a:solidFill>
              <a:srgbClr val="5959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81" name="Text Placeholder 3"/>
          <p:cNvSpPr txBox="1">
            <a:spLocks/>
          </p:cNvSpPr>
          <p:nvPr/>
        </p:nvSpPr>
        <p:spPr bwMode="auto">
          <a:xfrm>
            <a:off x="369888" y="1988840"/>
            <a:ext cx="4446587" cy="90963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zh-TW" sz="1000" b="1" dirty="0">
                <a:latin typeface="Arial" pitchFamily="34" charset="0"/>
                <a:cs typeface="Arial" pitchFamily="34" charset="0"/>
              </a:rPr>
              <a:t>System requirements:</a:t>
            </a:r>
            <a:endParaRPr lang="en-GB" altLang="zh-TW" sz="10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zh-TW" sz="1000" dirty="0">
                <a:latin typeface="Arial" pitchFamily="34" charset="0"/>
                <a:cs typeface="Arial" pitchFamily="34" charset="0"/>
              </a:rPr>
              <a:t>PC: Intel Pentium III / AMD Duron 900MHz or higher, available USB port, Windows 8/10/11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en-GB" altLang="zh-TW" sz="1000" dirty="0">
                <a:latin typeface="Arial" pitchFamily="34" charset="0"/>
                <a:cs typeface="Arial" pitchFamily="34" charset="0"/>
              </a:rPr>
              <a:t>MAC: Intel Mac, available USB port, Mac OS X 10.6 or higher</a:t>
            </a:r>
          </a:p>
          <a:p>
            <a:pPr marL="0" indent="0" eaLnBrk="1" hangingPunct="1">
              <a:spcBef>
                <a:spcPct val="20000"/>
              </a:spcBef>
              <a:defRPr/>
            </a:pPr>
            <a:endParaRPr lang="en-GB" sz="900" dirty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3079" name="Text Placeholder 4"/>
          <p:cNvSpPr txBox="1">
            <a:spLocks/>
          </p:cNvSpPr>
          <p:nvPr/>
        </p:nvSpPr>
        <p:spPr bwMode="auto">
          <a:xfrm>
            <a:off x="341312" y="3147603"/>
            <a:ext cx="4751388" cy="28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u="sng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Languages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Front of pack: English (Product description also in French on the back)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Back of pack: English, French, German,  Italian, Spanish, Portuguese, Polish, Russian, Czech, Hungarian, Slovakian, Croatian, Traditional Chinese, Simplified Chinese &amp; Korean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endParaRPr lang="en-GB" altLang="en-US" sz="1000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u="sng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User Guide Languages: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GB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English, French, German,  Italian, Spanish, Portuguese, Polish, Russian, Czech, Hungarian, Slovakian, Dutch, Croatian, Traditional Chinese, Simplified Chinese,  &amp; Korean. </a:t>
            </a:r>
          </a:p>
          <a:p>
            <a:pPr>
              <a:spcBef>
                <a:spcPct val="20000"/>
              </a:spcBef>
              <a:buFont typeface="Arial" pitchFamily="34" charset="0"/>
              <a:buNone/>
            </a:pPr>
            <a:endParaRPr lang="en-GB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altLang="en-US" sz="1000" u="sng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Pack Contents: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</a:t>
            </a:r>
            <a:r>
              <a:rPr lang="en-US" altLang="en-US" sz="1000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Slimline</a:t>
            </a: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CD/ DVD Writer 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USB-C</a:t>
            </a:r>
            <a:r>
              <a:rPr lang="en-GB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USB-C</a:t>
            </a:r>
            <a:r>
              <a:rPr lang="en-GB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to USB-A Cable (USB-A to USB-C</a:t>
            </a:r>
            <a:r>
              <a:rPr lang="en-GB" sz="1000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adapter also included) </a:t>
            </a:r>
            <a:r>
              <a:rPr lang="en-US" altLang="en-US" sz="100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Nero Burn &amp; Archive Software on CD / Manual on CD / Quick Installation Guide</a:t>
            </a:r>
            <a:endParaRPr lang="en-US" altLang="en-US" sz="1000" b="1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3131840" y="261467"/>
            <a:ext cx="585499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400" dirty="0">
                <a:latin typeface="Arial" pitchFamily="34" charset="0"/>
                <a:cs typeface="Arial" pitchFamily="34" charset="0"/>
              </a:rPr>
              <a:t>Sales Presenter</a:t>
            </a:r>
          </a:p>
        </p:txBody>
      </p:sp>
      <p:sp>
        <p:nvSpPr>
          <p:cNvPr id="15" name="Text Placeholder 1"/>
          <p:cNvSpPr txBox="1">
            <a:spLocks/>
          </p:cNvSpPr>
          <p:nvPr/>
        </p:nvSpPr>
        <p:spPr bwMode="auto">
          <a:xfrm>
            <a:off x="341312" y="1052736"/>
            <a:ext cx="4878759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External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CD/ DVD Writer</a:t>
            </a:r>
          </a:p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USB 3.2 GEN 1 with USB-C</a:t>
            </a:r>
            <a:r>
              <a:rPr lang="en-GB" sz="1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Connection</a:t>
            </a:r>
          </a:p>
          <a:p>
            <a:endParaRPr lang="en-US" altLang="zh-TW" sz="1600" b="1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N:\Internal\Photographs\Photos_On Hold\43886 Packaging 3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806" y="1576241"/>
            <a:ext cx="3640382" cy="39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BE280C-AE09-E707-EC1A-F7C6EA23E87D}"/>
              </a:ext>
            </a:extLst>
          </p:cNvPr>
          <p:cNvSpPr txBox="1"/>
          <p:nvPr/>
        </p:nvSpPr>
        <p:spPr>
          <a:xfrm>
            <a:off x="7445346" y="6525344"/>
            <a:ext cx="134989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800" dirty="0"/>
              <a:t>September 2023</a:t>
            </a: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95574"/>
              </p:ext>
            </p:extLst>
          </p:nvPr>
        </p:nvGraphicFramePr>
        <p:xfrm>
          <a:off x="352997" y="2386927"/>
          <a:ext cx="8467475" cy="68203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2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3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8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5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Reorder No.</a:t>
                      </a:r>
                    </a:p>
                  </a:txBody>
                  <a:tcPr marL="91445" marR="91445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Description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Barcode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EAN-128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900" dirty="0"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EAN-14</a:t>
                      </a: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01">
                <a:tc>
                  <a:txBody>
                    <a:bodyPr/>
                    <a:lstStyle/>
                    <a:p>
                      <a:r>
                        <a:rPr lang="nl-NL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43886</a:t>
                      </a:r>
                    </a:p>
                  </a:txBody>
                  <a:tcPr marL="91445" marR="91445" marT="45723" marB="4572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Verbatim</a:t>
                      </a:r>
                      <a:r>
                        <a:rPr lang="en-GB" sz="9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 External </a:t>
                      </a:r>
                      <a:r>
                        <a:rPr lang="en-GB" sz="900" b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Slimline</a:t>
                      </a:r>
                      <a:r>
                        <a:rPr lang="en-GB" sz="9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 CD/ DVD Writer USB 3.2 GEN 1 with USB-C</a:t>
                      </a:r>
                      <a:r>
                        <a:rPr lang="en-GB" sz="900" b="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TM</a:t>
                      </a:r>
                      <a:r>
                        <a:rPr lang="en-GB" sz="9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 Connection </a:t>
                      </a:r>
                      <a:endParaRPr lang="nl-NL" sz="9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Aft>
                          <a:spcPts val="0"/>
                        </a:spcAft>
                        <a:defRPr/>
                      </a:pPr>
                      <a:r>
                        <a:rPr lang="en-GB" sz="9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023942438861</a:t>
                      </a:r>
                      <a:endParaRPr lang="en-GB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  <a:p>
                      <a:endParaRPr lang="nl-NL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l-NL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(02)00023942438861(37)04(91)221</a:t>
                      </a:r>
                      <a:endParaRPr lang="en-GB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eaLnBrk="1" fontAlgn="auto" hangingPunct="1">
                        <a:spcAft>
                          <a:spcPts val="0"/>
                        </a:spcAft>
                        <a:defRPr/>
                      </a:pPr>
                      <a:r>
                        <a:rPr lang="nl-NL" sz="9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itchFamily="34" charset="0"/>
                          <a:ea typeface="Verdana" pitchFamily="34" charset="0"/>
                          <a:cs typeface="Arial" pitchFamily="34" charset="0"/>
                        </a:rPr>
                        <a:t>50023942438866</a:t>
                      </a:r>
                      <a:endParaRPr lang="en-US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 marL="91445" marR="91445" marT="45723" marB="45723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 bwMode="auto">
          <a:xfrm>
            <a:off x="3131840" y="261467"/>
            <a:ext cx="585499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2400" dirty="0">
                <a:latin typeface="Verdana" pitchFamily="34" charset="0"/>
              </a:rPr>
              <a:t>Sales Presenter</a:t>
            </a:r>
          </a:p>
        </p:txBody>
      </p:sp>
      <p:sp>
        <p:nvSpPr>
          <p:cNvPr id="9" name="Text Placeholder 1"/>
          <p:cNvSpPr txBox="1">
            <a:spLocks/>
          </p:cNvSpPr>
          <p:nvPr/>
        </p:nvSpPr>
        <p:spPr bwMode="auto">
          <a:xfrm>
            <a:off x="251520" y="1843735"/>
            <a:ext cx="8191128" cy="257175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defRPr/>
            </a:pP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Ordering Information:</a:t>
            </a:r>
          </a:p>
        </p:txBody>
      </p:sp>
      <p:sp>
        <p:nvSpPr>
          <p:cNvPr id="11" name="Text Placeholder 1"/>
          <p:cNvSpPr txBox="1">
            <a:spLocks/>
          </p:cNvSpPr>
          <p:nvPr/>
        </p:nvSpPr>
        <p:spPr bwMode="auto">
          <a:xfrm>
            <a:off x="341313" y="1124744"/>
            <a:ext cx="4878759" cy="718991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rgbClr val="0F3277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External </a:t>
            </a:r>
            <a:r>
              <a:rPr lang="en-GB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Slimline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CD/ DVD Writer</a:t>
            </a:r>
          </a:p>
          <a:p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USB 3.2 GEN 1 with USB-C</a:t>
            </a:r>
            <a:r>
              <a:rPr lang="en-GB" sz="14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TM</a:t>
            </a:r>
            <a:r>
              <a:rPr lang="en-GB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Connection</a:t>
            </a: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altLang="zh-TW" sz="1600" b="1" dirty="0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TW" sz="1600" b="1" dirty="0">
                <a:solidFill>
                  <a:srgbClr val="595959"/>
                </a:solidFill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36659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A289E84D687549B9C22D3267D67E2B" ma:contentTypeVersion="0" ma:contentTypeDescription="Create a new document." ma:contentTypeScope="" ma:versionID="1f99c529c2e64103c0a22f4af2dd159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A02C61-16F7-4538-A72F-2A73207CA173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3474C3D-72F7-4CA7-A010-7CC989DB34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8B3833-FE27-43EF-8C14-FDEDDEF379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453</Words>
  <Application>Microsoft Office PowerPoint</Application>
  <PresentationFormat>On-screen Show (4:3)</PresentationFormat>
  <Paragraphs>63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Verdana</vt:lpstr>
      <vt:lpstr>Office Theme</vt:lpstr>
      <vt:lpstr>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jcolbourne@Verbatim-europe.com</dc:creator>
  <cp:lastModifiedBy>Cicognani, Simone</cp:lastModifiedBy>
  <cp:revision>451</cp:revision>
  <cp:lastPrinted>2013-10-22T14:38:21Z</cp:lastPrinted>
  <dcterms:created xsi:type="dcterms:W3CDTF">2014-11-18T09:05:41Z</dcterms:created>
  <dcterms:modified xsi:type="dcterms:W3CDTF">2023-11-03T10:46:52Z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0x010100A0A289E84D687549B9C22D3267D67E2B</vt:lpwstr>
  </property>
</Properties>
</file>